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  <p:sldMasterId id="2147483678" r:id="rId3"/>
    <p:sldMasterId id="2147483681" r:id="rId4"/>
  </p:sldMasterIdLst>
  <p:notesMasterIdLst>
    <p:notesMasterId r:id="rId83"/>
  </p:notesMasterIdLst>
  <p:sldIdLst>
    <p:sldId id="381" r:id="rId5"/>
    <p:sldId id="256" r:id="rId6"/>
    <p:sldId id="257" r:id="rId7"/>
    <p:sldId id="333" r:id="rId8"/>
    <p:sldId id="379" r:id="rId9"/>
    <p:sldId id="260" r:id="rId10"/>
    <p:sldId id="334" r:id="rId11"/>
    <p:sldId id="378" r:id="rId12"/>
    <p:sldId id="261" r:id="rId13"/>
    <p:sldId id="335" r:id="rId14"/>
    <p:sldId id="377" r:id="rId15"/>
    <p:sldId id="262" r:id="rId16"/>
    <p:sldId id="336" r:id="rId17"/>
    <p:sldId id="376" r:id="rId18"/>
    <p:sldId id="263" r:id="rId19"/>
    <p:sldId id="337" r:id="rId20"/>
    <p:sldId id="375" r:id="rId21"/>
    <p:sldId id="270" r:id="rId22"/>
    <p:sldId id="338" r:id="rId23"/>
    <p:sldId id="374" r:id="rId24"/>
    <p:sldId id="269" r:id="rId25"/>
    <p:sldId id="339" r:id="rId26"/>
    <p:sldId id="373" r:id="rId27"/>
    <p:sldId id="268" r:id="rId28"/>
    <p:sldId id="340" r:id="rId29"/>
    <p:sldId id="372" r:id="rId30"/>
    <p:sldId id="267" r:id="rId31"/>
    <p:sldId id="341" r:id="rId32"/>
    <p:sldId id="371" r:id="rId33"/>
    <p:sldId id="266" r:id="rId34"/>
    <p:sldId id="342" r:id="rId35"/>
    <p:sldId id="370" r:id="rId36"/>
    <p:sldId id="265" r:id="rId37"/>
    <p:sldId id="343" r:id="rId38"/>
    <p:sldId id="369" r:id="rId39"/>
    <p:sldId id="264" r:id="rId40"/>
    <p:sldId id="344" r:id="rId41"/>
    <p:sldId id="368" r:id="rId42"/>
    <p:sldId id="271" r:id="rId43"/>
    <p:sldId id="345" r:id="rId44"/>
    <p:sldId id="367" r:id="rId45"/>
    <p:sldId id="272" r:id="rId46"/>
    <p:sldId id="346" r:id="rId47"/>
    <p:sldId id="366" r:id="rId48"/>
    <p:sldId id="273" r:id="rId49"/>
    <p:sldId id="347" r:id="rId50"/>
    <p:sldId id="365" r:id="rId51"/>
    <p:sldId id="278" r:id="rId52"/>
    <p:sldId id="348" r:id="rId53"/>
    <p:sldId id="364" r:id="rId54"/>
    <p:sldId id="277" r:id="rId55"/>
    <p:sldId id="349" r:id="rId56"/>
    <p:sldId id="363" r:id="rId57"/>
    <p:sldId id="276" r:id="rId58"/>
    <p:sldId id="350" r:id="rId59"/>
    <p:sldId id="362" r:id="rId60"/>
    <p:sldId id="275" r:id="rId61"/>
    <p:sldId id="351" r:id="rId62"/>
    <p:sldId id="361" r:id="rId63"/>
    <p:sldId id="281" r:id="rId64"/>
    <p:sldId id="352" r:id="rId65"/>
    <p:sldId id="360" r:id="rId66"/>
    <p:sldId id="280" r:id="rId67"/>
    <p:sldId id="353" r:id="rId68"/>
    <p:sldId id="359" r:id="rId69"/>
    <p:sldId id="279" r:id="rId70"/>
    <p:sldId id="355" r:id="rId71"/>
    <p:sldId id="358" r:id="rId72"/>
    <p:sldId id="274" r:id="rId73"/>
    <p:sldId id="354" r:id="rId74"/>
    <p:sldId id="357" r:id="rId75"/>
    <p:sldId id="283" r:id="rId76"/>
    <p:sldId id="285" r:id="rId77"/>
    <p:sldId id="356" r:id="rId78"/>
    <p:sldId id="282" r:id="rId79"/>
    <p:sldId id="308" r:id="rId80"/>
    <p:sldId id="259" r:id="rId81"/>
    <p:sldId id="380" r:id="rId82"/>
  </p:sldIdLst>
  <p:sldSz cx="9144000" cy="6858000" type="screen4x3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92D6"/>
    <a:srgbClr val="B8AFBB"/>
    <a:srgbClr val="D70308"/>
    <a:srgbClr val="3116F6"/>
    <a:srgbClr val="66A668"/>
    <a:srgbClr val="21EB21"/>
    <a:srgbClr val="2F10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6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slide" Target="slides/slide72.xml"/><Relationship Id="rId84" Type="http://schemas.openxmlformats.org/officeDocument/2006/relationships/presProps" Target="pres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87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FEDAE-8610-4268-B2FE-98CB5B0BC8FE}" type="datetimeFigureOut">
              <a:rPr lang="hr-HR" smtClean="0"/>
              <a:pPr/>
              <a:t>2.9.2022.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165EB-F079-4B9D-8AB2-B1568E1FB8D5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7974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165EB-F079-4B9D-8AB2-B1568E1FB8D5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249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0165EB-F079-4B9D-8AB2-B1568E1FB8D5}" type="slidenum">
              <a:rPr lang="hr-HR" smtClean="0"/>
              <a:pPr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069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blok tek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522835"/>
            <a:ext cx="4050506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057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, podnaslov, bulleti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2831003"/>
            <a:ext cx="4050506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6FDAD-CA1D-CB49-89EE-973771CBBB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4345" y="2189316"/>
            <a:ext cx="4050506" cy="27007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950" b="1"/>
            </a:lvl1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981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9169400-C1F3-8345-8900-FB81F6AC58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0A0AA1-E570-3744-AE52-30476A76E1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344" y="2882768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0EC8D6-743F-4C4F-B561-0FD80F6400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184" y="2882768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C411DD0A-DE24-9147-8BC4-ACF6C16B5F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6258" y="2879467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D8DF7D6-A4F9-8C4C-A005-7CC2EA74BF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57099" y="2879467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7197B0DF-ECCF-5F44-B80D-84C18B51D7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46423" y="2879467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3.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2C1D2114-7E89-1E45-858E-97FA3B7B45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47263" y="2879467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818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9169400-C1F3-8345-8900-FB81F6AC58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0A0AA1-E570-3744-AE52-30476A76E1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344" y="1916853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0EC8D6-743F-4C4F-B561-0FD80F6400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184" y="1916853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C411DD0A-DE24-9147-8BC4-ACF6C16B5F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6258" y="1913552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D8DF7D6-A4F9-8C4C-A005-7CC2EA74BF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57099" y="1913552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7197B0DF-ECCF-5F44-B80D-84C18B51D7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46423" y="1913552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3.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2C1D2114-7E89-1E45-858E-97FA3B7B45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47263" y="1913552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27573ED6-8539-6D4B-B412-B555058CF5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4344" y="3777606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1E082A8C-36C2-4349-B87B-1083F9FD2C0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65184" y="3777606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5BCF49E-7A4A-0C4C-A2C5-99D73EF444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56258" y="3774305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736EACA5-9873-9F47-8A5E-F500268136F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57099" y="3774305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1F99BE4D-05E5-EB45-BDC3-07518B60EB8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46423" y="3774305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F0B3FCDB-0827-F242-855C-7A04BB6FEF3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47263" y="3774305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740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002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167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ADC9F-A1F3-6E4D-BC4F-18A3E6CF35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4" y="2064725"/>
            <a:ext cx="8424863" cy="4985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r>
              <a:rPr lang="en-US" dirty="0"/>
              <a:t> </a:t>
            </a:r>
            <a:r>
              <a:rPr lang="en-US" dirty="0" err="1"/>
              <a:t>prezentacije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7058FA-CDD4-FF40-A365-E668B37317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4" y="3317111"/>
            <a:ext cx="8424863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3000">
                <a:solidFill>
                  <a:schemeClr val="bg1"/>
                </a:solidFill>
              </a:defRPr>
            </a:lvl1pPr>
            <a:lvl2pPr marL="342900" indent="0" algn="ctr">
              <a:buNone/>
              <a:defRPr sz="3000">
                <a:solidFill>
                  <a:schemeClr val="bg1"/>
                </a:solidFill>
              </a:defRPr>
            </a:lvl2pPr>
            <a:lvl3pPr marL="685800" indent="0" algn="ctr">
              <a:buNone/>
              <a:defRPr sz="3000">
                <a:solidFill>
                  <a:schemeClr val="bg1"/>
                </a:solidFill>
              </a:defRPr>
            </a:lvl3pPr>
            <a:lvl4pPr marL="1028700" indent="0" algn="ctr">
              <a:buNone/>
              <a:defRPr sz="3000">
                <a:solidFill>
                  <a:schemeClr val="bg1"/>
                </a:solidFill>
              </a:defRPr>
            </a:lvl4pPr>
            <a:lvl5pPr marL="1371600" indent="0" algn="ctr">
              <a:buNone/>
              <a:defRPr sz="3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9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ADC9F-A1F3-6E4D-BC4F-18A3E6CF35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4" y="2764204"/>
            <a:ext cx="8424863" cy="4985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Hvala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pažnji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98319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n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ADC9F-A1F3-6E4D-BC4F-18A3E6CF35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4" y="2064725"/>
            <a:ext cx="8424863" cy="4985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r>
              <a:rPr lang="en-US" dirty="0"/>
              <a:t> </a:t>
            </a:r>
            <a:r>
              <a:rPr lang="en-US" dirty="0" err="1"/>
              <a:t>prezentacije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7058FA-CDD4-FF40-A365-E668B37317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4" y="3317111"/>
            <a:ext cx="8424863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3000">
                <a:solidFill>
                  <a:schemeClr val="bg1"/>
                </a:solidFill>
              </a:defRPr>
            </a:lvl1pPr>
            <a:lvl2pPr marL="342900" indent="0" algn="ctr">
              <a:buNone/>
              <a:defRPr sz="3000">
                <a:solidFill>
                  <a:schemeClr val="bg1"/>
                </a:solidFill>
              </a:defRPr>
            </a:lvl2pPr>
            <a:lvl3pPr marL="685800" indent="0" algn="ctr">
              <a:buNone/>
              <a:defRPr sz="3000">
                <a:solidFill>
                  <a:schemeClr val="bg1"/>
                </a:solidFill>
              </a:defRPr>
            </a:lvl3pPr>
            <a:lvl4pPr marL="1028700" indent="0" algn="ctr">
              <a:buNone/>
              <a:defRPr sz="3000">
                <a:solidFill>
                  <a:schemeClr val="bg1"/>
                </a:solidFill>
              </a:defRPr>
            </a:lvl4pPr>
            <a:lvl5pPr marL="1371600" indent="0" algn="ctr">
              <a:buNone/>
              <a:defRPr sz="3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55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r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ADC9F-A1F3-6E4D-BC4F-18A3E6CF35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4" y="2764204"/>
            <a:ext cx="8424863" cy="4985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ctr"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/>
              <a:t>Hvala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pažnji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449549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blok tek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522835"/>
            <a:ext cx="4050506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21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2 bloka tek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17D5C71-0738-B147-AE2B-1D4CE79254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570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822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2 bloka tek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17D5C71-0738-B147-AE2B-1D4CE79254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570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9477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gi naslov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1609859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ipsum dolor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4346" y="1609859"/>
            <a:ext cx="4045731" cy="40439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69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u 2 reda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1939071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6743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, podnaslov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2831003"/>
            <a:ext cx="4050506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6FDAD-CA1D-CB49-89EE-973771CBBB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4345" y="2189316"/>
            <a:ext cx="4050506" cy="27007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950" b="1"/>
            </a:lvl1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213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blok bul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522835"/>
            <a:ext cx="4050506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947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 2 bloka bul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17D5C71-0738-B147-AE2B-1D4CE79254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570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0219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gi naslov i slika s bulleti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1609859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ipsum dolor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4346" y="1609859"/>
            <a:ext cx="4045731" cy="40439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6214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s bulletima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1939071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597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, podnaslov, bulleti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2831003"/>
            <a:ext cx="4050506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6FDAD-CA1D-CB49-89EE-973771CBBB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4345" y="2189316"/>
            <a:ext cx="4050506" cy="27007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950" b="1"/>
            </a:lvl1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1252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9169400-C1F3-8345-8900-FB81F6AC58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0A0AA1-E570-3744-AE52-30476A76E1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344" y="2882768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0EC8D6-743F-4C4F-B561-0FD80F6400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184" y="2882768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C411DD0A-DE24-9147-8BC4-ACF6C16B5F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6258" y="2879467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D8DF7D6-A4F9-8C4C-A005-7CC2EA74BF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57099" y="2879467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7197B0DF-ECCF-5F44-B80D-84C18B51D7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46423" y="2879467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3.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2C1D2114-7E89-1E45-858E-97FA3B7B45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47263" y="2879467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48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gi naslov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1609859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ipsum dolor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4346" y="1609859"/>
            <a:ext cx="4045731" cy="40439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8966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upca 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9169400-C1F3-8345-8900-FB81F6AC58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0A0AA1-E570-3744-AE52-30476A76E1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4344" y="1916853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20EC8D6-743F-4C4F-B561-0FD80F6400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5184" y="1916853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C411DD0A-DE24-9147-8BC4-ACF6C16B5F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256258" y="1913552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7D8DF7D6-A4F9-8C4C-A005-7CC2EA74BF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757099" y="1913552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7197B0DF-ECCF-5F44-B80D-84C18B51D73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146423" y="1913552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3.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2C1D2114-7E89-1E45-858E-97FA3B7B45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47263" y="1913552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27573ED6-8539-6D4B-B412-B555058CF58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4344" y="3777606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1E082A8C-36C2-4349-B87B-1083F9FD2C0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65184" y="3777606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5BCF49E-7A4A-0C4C-A2C5-99D73EF444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56258" y="3774305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736EACA5-9873-9F47-8A5E-F500268136F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57099" y="3774305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1F99BE4D-05E5-EB45-BDC3-07518B60EB8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146423" y="3774305"/>
            <a:ext cx="500840" cy="5539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F0B3FCDB-0827-F242-855C-7A04BB6FEF3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47263" y="3774305"/>
            <a:ext cx="1831451" cy="914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1pPr>
            <a:lvl2pPr marL="3429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2pPr>
            <a:lvl3pPr marL="6858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3pPr>
            <a:lvl4pPr marL="10287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4pPr>
            <a:lvl5pPr marL="1371600" indent="0" algn="l">
              <a:lnSpc>
                <a:spcPct val="100000"/>
              </a:lnSpc>
              <a:spcBef>
                <a:spcPts val="0"/>
              </a:spcBef>
              <a:buNone/>
              <a:defRPr sz="1500"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consectutuer</a:t>
            </a:r>
            <a:r>
              <a:rPr lang="en-US" dirty="0"/>
              <a:t> </a:t>
            </a:r>
            <a:r>
              <a:rPr lang="en-US" dirty="0" err="1"/>
              <a:t>adipiscit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727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u 2 reda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1939071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073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, podnaslov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2831003"/>
            <a:ext cx="4050506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96FDAD-CA1D-CB49-89EE-973771CBBB1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4345" y="2189316"/>
            <a:ext cx="4050506" cy="27007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950" b="1"/>
            </a:lvl1pPr>
          </a:lstStyle>
          <a:p>
            <a:pPr lvl="0"/>
            <a:r>
              <a:rPr lang="en-US" dirty="0" err="1"/>
              <a:t>Podnaslov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39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blok bul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522835"/>
            <a:ext cx="4050506" cy="27699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41549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97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2 bloka bulle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Naslov</a:t>
            </a:r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17D5C71-0738-B147-AE2B-1D4CE79254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9570" y="2029664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51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gi naslov i slika s bulleti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33925" y="1609859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842008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ipsum dolor</a:t>
            </a:r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4346" y="1609859"/>
            <a:ext cx="4045731" cy="40439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063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s bulletima i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6D433-330A-8D4C-B1A6-C6134FD8E9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64346" y="1939071"/>
            <a:ext cx="4050506" cy="25391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57175" indent="-257175">
              <a:lnSpc>
                <a:spcPct val="100000"/>
              </a:lnSpc>
              <a:spcBef>
                <a:spcPts val="0"/>
              </a:spcBef>
              <a:buClr>
                <a:srgbClr val="ED1A3A"/>
              </a:buClr>
              <a:buSzPct val="130000"/>
              <a:buFont typeface="Arial" panose="020B0604020202020204" pitchFamily="34" charset="0"/>
              <a:buChar char="•"/>
              <a:defRPr sz="1500"/>
            </a:lvl1pPr>
          </a:lstStyle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Lorem ipsum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sit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sed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diam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nonummy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tincidunt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consectetuer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Ut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wisi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enim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ad minim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veniam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tation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ullamcorper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suscipit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lobortis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nisl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ut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aliquip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ex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ea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con.</a:t>
            </a:r>
          </a:p>
          <a:p>
            <a:endParaRPr lang="en-GB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Laoreet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dolore magna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aliquam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erat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volutpat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nibh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quis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nostrud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500" dirty="0" err="1">
                <a:latin typeface="Calibri" panose="020F0502020204030204" pitchFamily="34" charset="0"/>
                <a:cs typeface="Calibri" panose="020F0502020204030204" pitchFamily="34" charset="0"/>
              </a:rPr>
              <a:t>exerci</a:t>
            </a:r>
            <a:r>
              <a:rPr lang="en-GB" sz="15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HR" sz="15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97C73D3-0C8E-BC43-ACA2-FBBD155CF71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4346" y="419803"/>
            <a:ext cx="4050506" cy="8309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3000" b="1">
                <a:solidFill>
                  <a:srgbClr val="ED1A3A"/>
                </a:solidFill>
              </a:defRPr>
            </a:lvl1pPr>
          </a:lstStyle>
          <a:p>
            <a:pPr lvl="0"/>
            <a:r>
              <a:rPr lang="en-US" dirty="0" err="1"/>
              <a:t>Dugački</a:t>
            </a:r>
            <a:r>
              <a:rPr lang="en-US" dirty="0"/>
              <a:t> </a:t>
            </a:r>
            <a:r>
              <a:rPr lang="en-US" dirty="0" err="1"/>
              <a:t>naslov</a:t>
            </a:r>
            <a:r>
              <a:rPr lang="en-US" dirty="0"/>
              <a:t> lorem u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reda</a:t>
            </a:r>
            <a:endParaRPr lang="en-US" dirty="0"/>
          </a:p>
        </p:txBody>
      </p:sp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648AA1FC-B449-EF4B-9EE8-81C128CD0CC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807557" y="419803"/>
            <a:ext cx="4045731" cy="523402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912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1C1ADA1-4B84-2943-B7AE-E5C3761FC96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6070600"/>
            <a:ext cx="91440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208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D1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AB968C-1051-F14F-8C61-DB6FD958B0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3623" y="5821251"/>
            <a:ext cx="2176754" cy="53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29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D1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AB968C-1051-F14F-8C61-DB6FD958B0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3623" y="5821251"/>
            <a:ext cx="2176754" cy="5316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E42A15F-C89C-DDF8-C50D-FE2E2FA9C3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3623" y="5821251"/>
            <a:ext cx="2176754" cy="531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63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1C1ADA1-4B84-2943-B7AE-E5C3761FC96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6070600"/>
            <a:ext cx="91440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917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slide" Target="slide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slide" Target="slide29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slide" Target="slide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0.xml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1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33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7.xml"/><Relationship Id="rId2" Type="http://schemas.openxmlformats.org/officeDocument/2006/relationships/slide" Target="slide38.xml"/><Relationship Id="rId1" Type="http://schemas.openxmlformats.org/officeDocument/2006/relationships/slideLayout" Target="../slideLayouts/slideLayout1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36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4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slide" Target="slide44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45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2.xml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6.xml"/><Relationship Id="rId2" Type="http://schemas.openxmlformats.org/officeDocument/2006/relationships/slide" Target="slide47.xml"/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48.xml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45.xml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49.xml"/><Relationship Id="rId2" Type="http://schemas.openxmlformats.org/officeDocument/2006/relationships/slide" Target="slide50.xml"/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48.xml"/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slide" Target="slide53.xml"/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4.xml"/><Relationship Id="rId1" Type="http://schemas.openxmlformats.org/officeDocument/2006/relationships/slideLayout" Target="../slideLayouts/slideLayout1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1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slide" Target="slide55.xml"/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" Target="slide57.xml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4.xml"/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8.xml"/><Relationship Id="rId2" Type="http://schemas.openxmlformats.org/officeDocument/2006/relationships/slide" Target="slide59.xml"/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60.xml"/><Relationship Id="rId1" Type="http://schemas.openxmlformats.org/officeDocument/2006/relationships/slideLayout" Target="../slideLayouts/slideLayout1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57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" Target="slide61.xml"/><Relationship Id="rId2" Type="http://schemas.openxmlformats.org/officeDocument/2006/relationships/slide" Target="slide62.xml"/><Relationship Id="rId1" Type="http://schemas.openxmlformats.org/officeDocument/2006/relationships/slideLayout" Target="../slideLayouts/slideLayout1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14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60.xml"/><Relationship Id="rId1" Type="http://schemas.openxmlformats.org/officeDocument/2006/relationships/slideLayout" Target="../slideLayouts/slideLayout14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5.xml"/><Relationship Id="rId2" Type="http://schemas.openxmlformats.org/officeDocument/2006/relationships/slide" Target="slide64.xml"/><Relationship Id="rId1" Type="http://schemas.openxmlformats.org/officeDocument/2006/relationships/slideLayout" Target="../slideLayouts/slideLayout14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6.xml"/><Relationship Id="rId1" Type="http://schemas.openxmlformats.org/officeDocument/2006/relationships/slideLayout" Target="../slideLayouts/slideLayout1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14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8.xml"/><Relationship Id="rId2" Type="http://schemas.openxmlformats.org/officeDocument/2006/relationships/slide" Target="slide67.xml"/><Relationship Id="rId1" Type="http://schemas.openxmlformats.org/officeDocument/2006/relationships/slideLayout" Target="../slideLayouts/slideLayout14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" Target="slide69.xml"/><Relationship Id="rId1" Type="http://schemas.openxmlformats.org/officeDocument/2006/relationships/slideLayout" Target="../slideLayouts/slideLayout14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6.xml"/><Relationship Id="rId1" Type="http://schemas.openxmlformats.org/officeDocument/2006/relationships/slideLayout" Target="../slideLayouts/slideLayout14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0.xml"/><Relationship Id="rId2" Type="http://schemas.openxmlformats.org/officeDocument/2006/relationships/slide" Target="slide71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1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" Target="slide72.xml"/><Relationship Id="rId1" Type="http://schemas.openxmlformats.org/officeDocument/2006/relationships/slideLayout" Target="../slideLayouts/slideLayout14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" Target="slide69.xml"/><Relationship Id="rId1" Type="http://schemas.openxmlformats.org/officeDocument/2006/relationships/slideLayout" Target="../slideLayouts/slideLayout14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slide" Target="slide73.xml"/><Relationship Id="rId2" Type="http://schemas.openxmlformats.org/officeDocument/2006/relationships/slide" Target="slide74.xml"/><Relationship Id="rId1" Type="http://schemas.openxmlformats.org/officeDocument/2006/relationships/slideLayout" Target="../slideLayouts/slideLayout14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14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slide" Target="slide72.xml"/><Relationship Id="rId1" Type="http://schemas.openxmlformats.org/officeDocument/2006/relationships/slideLayout" Target="../slideLayouts/slideLayout14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6.xml"/><Relationship Id="rId2" Type="http://schemas.openxmlformats.org/officeDocument/2006/relationships/slide" Target="slide77.xml"/><Relationship Id="rId1" Type="http://schemas.openxmlformats.org/officeDocument/2006/relationships/slideLayout" Target="../slideLayouts/slideLayout14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8.xml"/><Relationship Id="rId1" Type="http://schemas.openxmlformats.org/officeDocument/2006/relationships/slideLayout" Target="../slideLayouts/slideLayout14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14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F4493-13D5-A41A-83B2-E16DD30BF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5600" y="1998924"/>
            <a:ext cx="3733800" cy="1470025"/>
          </a:xfrm>
        </p:spPr>
        <p:txBody>
          <a:bodyPr/>
          <a:lstStyle/>
          <a:p>
            <a:r>
              <a:rPr lang="hr-HR" sz="4800" b="1" dirty="0">
                <a:latin typeface="+mn-lt"/>
              </a:rPr>
              <a:t>PAST SIMPLE</a:t>
            </a:r>
            <a:endParaRPr lang="en-GB" sz="4800" b="1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4F33FD-BF72-4433-104F-9F5CBF5C9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7800" y="3462291"/>
            <a:ext cx="6400800" cy="1752600"/>
          </a:xfrm>
        </p:spPr>
        <p:txBody>
          <a:bodyPr/>
          <a:lstStyle/>
          <a:p>
            <a:r>
              <a:rPr lang="hr-HR" sz="4800" dirty="0"/>
              <a:t>PRONUNCIATION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1921527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TALKED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4477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33353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LOOKED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24875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4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4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800" dirty="0">
                <a:solidFill>
                  <a:schemeClr val="bg1"/>
                </a:solidFill>
              </a:rPr>
              <a:t> </a:t>
            </a:r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POSTED</a:t>
            </a:r>
            <a:endParaRPr lang="hr-HR" sz="48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31378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057400"/>
            <a:ext cx="2819400" cy="1470025"/>
          </a:xfrm>
        </p:spPr>
        <p:txBody>
          <a:bodyPr>
            <a:normAutofit/>
          </a:bodyPr>
          <a:lstStyle/>
          <a:p>
            <a:r>
              <a:rPr lang="hr-HR" sz="4800" dirty="0">
                <a:solidFill>
                  <a:srgbClr val="3116F6"/>
                </a:solidFill>
                <a:latin typeface="+mn-lt"/>
              </a:rPr>
              <a:t>ENDINGS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rmAutofit/>
          </a:bodyPr>
          <a:lstStyle/>
          <a:p>
            <a:pPr lvl="0"/>
            <a:endParaRPr lang="hr-H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GB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/d/</a:t>
            </a:r>
            <a:r>
              <a:rPr lang="hr-HR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GB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/t/</a:t>
            </a:r>
            <a:r>
              <a:rPr lang="hr-HR" sz="8000" b="1" dirty="0">
                <a:solidFill>
                  <a:schemeClr val="tx1"/>
                </a:solidFill>
                <a:latin typeface="Arial" charset="0"/>
              </a:rPr>
              <a:t>    </a:t>
            </a:r>
            <a:r>
              <a:rPr lang="en-GB" sz="8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/ıd/</a:t>
            </a:r>
            <a:endParaRPr lang="en-GB" sz="8000" b="1" dirty="0">
              <a:solidFill>
                <a:schemeClr val="tx1"/>
              </a:solidFill>
              <a:latin typeface="Arial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606729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SAVED</a:t>
            </a:r>
            <a:endParaRPr lang="hr-HR" sz="66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013338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CRIED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069944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STOPPED</a:t>
            </a:r>
            <a:endParaRPr lang="hr-HR" sz="66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16501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4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OPENED</a:t>
            </a:r>
          </a:p>
        </p:txBody>
      </p:sp>
      <p:sp>
        <p:nvSpPr>
          <p:cNvPr id="2" name="Oval 1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7012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STARTED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67379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LAUGHED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46820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KISSED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017913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FIXED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37189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9300" y="914400"/>
            <a:ext cx="54864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TRAVELLED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38400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52959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PREFERRED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7323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PUSHED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78405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CRASHED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364321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600" b="1" dirty="0">
                <a:solidFill>
                  <a:schemeClr val="bg1"/>
                </a:solidFill>
                <a:cs typeface="Times New Roman" pitchFamily="18" charset="0"/>
              </a:rPr>
              <a:t>WAITED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29103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ENJOYED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26507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WANTED</a:t>
            </a:r>
            <a:endParaRPr lang="hr-HR" sz="60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6097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WATCHED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63070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52800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ADDED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402008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336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ENDED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55098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000" b="1" dirty="0">
                <a:solidFill>
                  <a:schemeClr val="bg1"/>
                </a:solidFill>
                <a:cs typeface="Times New Roman" pitchFamily="18" charset="0"/>
              </a:rPr>
              <a:t>WALKED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55781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38235612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TRIED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45219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185785031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3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2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cs typeface="Times New Roman" pitchFamily="18" charset="0"/>
              </a:rPr>
              <a:t>DROPPED</a:t>
            </a:r>
            <a:endParaRPr lang="hr-HR" sz="48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3013383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CORRECT!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NEXT QUESTION</a:t>
            </a:r>
          </a:p>
        </p:txBody>
      </p:sp>
    </p:spTree>
    <p:extLst>
      <p:ext uri="{BB962C8B-B14F-4D97-AF65-F5344CB8AC3E}">
        <p14:creationId xmlns:p14="http://schemas.microsoft.com/office/powerpoint/2010/main" val="398342541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341296997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116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8000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04712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SORRY, </a:t>
            </a:r>
          </a:p>
          <a:p>
            <a:pPr lvl="0" algn="ctr"/>
            <a:r>
              <a:rPr lang="hr-HR" sz="8000" b="1" dirty="0">
                <a:solidFill>
                  <a:prstClr val="white"/>
                </a:solidFill>
                <a:latin typeface="Cambria" panose="02040503050406030204" pitchFamily="18" charset="0"/>
              </a:rPr>
              <a:t>TRY AGAIN!</a:t>
            </a:r>
          </a:p>
        </p:txBody>
      </p:sp>
    </p:spTree>
    <p:extLst>
      <p:ext uri="{BB962C8B-B14F-4D97-AF65-F5344CB8AC3E}">
        <p14:creationId xmlns:p14="http://schemas.microsoft.com/office/powerpoint/2010/main" val="2160665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hlinkClick r:id="rId2" action="ppaction://hlinksldjump"/>
          </p:cNvPr>
          <p:cNvSpPr/>
          <p:nvPr/>
        </p:nvSpPr>
        <p:spPr>
          <a:xfrm>
            <a:off x="6400800" y="3318163"/>
            <a:ext cx="2209800" cy="2306782"/>
          </a:xfrm>
          <a:prstGeom prst="roundRect">
            <a:avLst/>
          </a:prstGeom>
          <a:solidFill>
            <a:srgbClr val="C392D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hr-HR" sz="5400" b="1" dirty="0">
                <a:solidFill>
                  <a:prstClr val="white"/>
                </a:solidFill>
                <a:latin typeface="Arial Rounded MT Bold" pitchFamily="34" charset="0"/>
                <a:cs typeface="Times New Roman" pitchFamily="18" charset="0"/>
              </a:rPr>
              <a:t>3</a:t>
            </a:r>
          </a:p>
          <a:p>
            <a:pPr lvl="0"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ıd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en-GB" sz="72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Rounded Rectangle 6">
            <a:hlinkClick r:id="rId2" action="ppaction://hlinksldjump"/>
          </p:cNvPr>
          <p:cNvSpPr/>
          <p:nvPr/>
        </p:nvSpPr>
        <p:spPr>
          <a:xfrm>
            <a:off x="3429000" y="3318163"/>
            <a:ext cx="2209800" cy="230678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2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8" name="Rounded Rectangle 7">
            <a:hlinkClick r:id="rId3" action="ppaction://hlinksldjump"/>
          </p:cNvPr>
          <p:cNvSpPr/>
          <p:nvPr/>
        </p:nvSpPr>
        <p:spPr>
          <a:xfrm>
            <a:off x="539635" y="3332018"/>
            <a:ext cx="2209800" cy="230678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5400" b="1" dirty="0">
                <a:solidFill>
                  <a:schemeClr val="bg1"/>
                </a:solidFill>
                <a:latin typeface="Arial Rounded MT Bold" pitchFamily="34" charset="0"/>
                <a:cs typeface="Times New Roman" pitchFamily="18" charset="0"/>
              </a:rPr>
              <a:t>1</a:t>
            </a:r>
          </a:p>
          <a:p>
            <a:pPr algn="ctr"/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sz="7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GB" sz="7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endParaRPr lang="hr-HR" sz="7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09800" y="914400"/>
            <a:ext cx="4800600" cy="1371600"/>
          </a:xfrm>
          <a:prstGeom prst="rect">
            <a:avLst/>
          </a:prstGeom>
          <a:solidFill>
            <a:srgbClr val="2F10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6600" b="1" dirty="0">
                <a:solidFill>
                  <a:schemeClr val="bg1"/>
                </a:solidFill>
                <a:cs typeface="Times New Roman" pitchFamily="18" charset="0"/>
              </a:rPr>
              <a:t>SMILED</a:t>
            </a:r>
          </a:p>
        </p:txBody>
      </p:sp>
      <p:sp>
        <p:nvSpPr>
          <p:cNvPr id="10" name="Oval 9"/>
          <p:cNvSpPr/>
          <p:nvPr/>
        </p:nvSpPr>
        <p:spPr>
          <a:xfrm>
            <a:off x="228600" y="199506"/>
            <a:ext cx="1066800" cy="1095894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400" b="1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44777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vod i kraj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uvod i kraj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za prezentacije udzbenika3</Template>
  <TotalTime>201</TotalTime>
  <Words>593</Words>
  <Application>Microsoft Office PowerPoint</Application>
  <PresentationFormat>On-screen Show (4:3)</PresentationFormat>
  <Paragraphs>308</Paragraphs>
  <Slides>78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78</vt:i4>
      </vt:variant>
    </vt:vector>
  </HeadingPairs>
  <TitlesOfParts>
    <vt:vector size="88" baseType="lpstr">
      <vt:lpstr>Arial</vt:lpstr>
      <vt:lpstr>Arial Rounded MT Bold</vt:lpstr>
      <vt:lpstr>Calibri</vt:lpstr>
      <vt:lpstr>Calibri Light</vt:lpstr>
      <vt:lpstr>Cambria</vt:lpstr>
      <vt:lpstr>Times New Roman</vt:lpstr>
      <vt:lpstr>1</vt:lpstr>
      <vt:lpstr>uvod i kraj</vt:lpstr>
      <vt:lpstr>1_uvod i kraj</vt:lpstr>
      <vt:lpstr>1_1</vt:lpstr>
      <vt:lpstr>PAST SIMPLE</vt:lpstr>
      <vt:lpstr>ENDINGS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</dc:title>
  <dc:creator>tiho</dc:creator>
  <cp:lastModifiedBy>Sanja Ivoš</cp:lastModifiedBy>
  <cp:revision>19</cp:revision>
  <dcterms:created xsi:type="dcterms:W3CDTF">2006-08-16T00:00:00Z</dcterms:created>
  <dcterms:modified xsi:type="dcterms:W3CDTF">2022-09-02T08:23:06Z</dcterms:modified>
</cp:coreProperties>
</file>